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2"/>
  </p:notesMasterIdLst>
  <p:handoutMasterIdLst>
    <p:handoutMasterId r:id="rId13"/>
  </p:handoutMasterIdLst>
  <p:sldIdLst>
    <p:sldId id="264" r:id="rId2"/>
    <p:sldId id="269" r:id="rId3"/>
    <p:sldId id="265" r:id="rId4"/>
    <p:sldId id="271" r:id="rId5"/>
    <p:sldId id="266" r:id="rId6"/>
    <p:sldId id="272" r:id="rId7"/>
    <p:sldId id="267" r:id="rId8"/>
    <p:sldId id="270" r:id="rId9"/>
    <p:sldId id="268" r:id="rId10"/>
    <p:sldId id="273" r:id="rId11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44" autoAdjust="0"/>
    <p:restoredTop sz="94095" autoAdjust="0"/>
  </p:normalViewPr>
  <p:slideViewPr>
    <p:cSldViewPr snapToGrid="0">
      <p:cViewPr varScale="1">
        <p:scale>
          <a:sx n="63" d="100"/>
          <a:sy n="63" d="100"/>
        </p:scale>
        <p:origin x="67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4146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38D09B3-E926-43BD-8ABF-1D865D7E08B2}" type="datetime1">
              <a:rPr lang="es-ES" smtClean="0"/>
              <a:t>22/07/2022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1AC5B93-CA34-49DE-A280-558E83BB834C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4439411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gif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18.gif>
</file>

<file path=ppt/media/image2.jpg>
</file>

<file path=ppt/media/image3.png>
</file>

<file path=ppt/media/image4.gif>
</file>

<file path=ppt/media/image5.png>
</file>

<file path=ppt/media/image6.jpe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A6A9893-5801-4474-950A-1A075FF5F23D}" type="datetime1">
              <a:rPr lang="es-ES" noProof="0" smtClean="0"/>
              <a:t>22/07/2022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dirty="0"/>
              <a:t>Editar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4F3E57-140F-42E5-ACA7-3B197A5F54F0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19488675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C24F3E57-140F-42E5-ACA7-3B197A5F54F0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89880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C24F3E57-140F-42E5-ACA7-3B197A5F54F0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46740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C24F3E57-140F-42E5-ACA7-3B197A5F54F0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89959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C24F3E57-140F-42E5-ACA7-3B197A5F54F0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31972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/>
          <p:cNvSpPr>
            <a:spLocks noGrp="1"/>
          </p:cNvSpPr>
          <p:nvPr>
            <p:ph type="ctrTitle"/>
          </p:nvPr>
        </p:nvSpPr>
        <p:spPr>
          <a:xfrm>
            <a:off x="711200" y="3248464"/>
            <a:ext cx="10468864" cy="1828800"/>
          </a:xfrm>
          <a:ln>
            <a:noFill/>
          </a:ln>
        </p:spPr>
        <p:txBody>
          <a:bodyPr vert="horz" tIns="0" rIns="18288" bIns="0" rtlCol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4800" b="1">
                <a:ln>
                  <a:noFill/>
                </a:ln>
                <a:solidFill>
                  <a:schemeClr val="tx2"/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noProof="0" dirty="0"/>
          </a:p>
        </p:txBody>
      </p:sp>
      <p:sp>
        <p:nvSpPr>
          <p:cNvPr id="17" name="Subtítulo 16"/>
          <p:cNvSpPr>
            <a:spLocks noGrp="1"/>
          </p:cNvSpPr>
          <p:nvPr>
            <p:ph type="subTitle" idx="1"/>
          </p:nvPr>
        </p:nvSpPr>
        <p:spPr>
          <a:xfrm>
            <a:off x="711200" y="5105400"/>
            <a:ext cx="10472928" cy="1752600"/>
          </a:xfrm>
        </p:spPr>
        <p:txBody>
          <a:bodyPr lIns="0" rIns="18288" rtlCol="0"/>
          <a:lstStyle>
            <a:lvl1pPr marL="0" marR="45720" indent="0" algn="r">
              <a:buNone/>
              <a:defRPr>
                <a:solidFill>
                  <a:schemeClr val="accent3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s-ES"/>
              <a:t>Haga clic para editar el estilo de subtítulo del patrón</a:t>
            </a:r>
            <a:endParaRPr lang="es-ES" dirty="0"/>
          </a:p>
        </p:txBody>
      </p:sp>
      <p:sp>
        <p:nvSpPr>
          <p:cNvPr id="30" name="Marcador de posición de fecha 29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6939B5-3D17-4D34-8575-656A43BA8A37}" type="datetime1">
              <a:rPr lang="es-ES" noProof="0" smtClean="0"/>
              <a:t>22/07/2022</a:t>
            </a:fld>
            <a:endParaRPr lang="es-ES" noProof="0" dirty="0"/>
          </a:p>
        </p:txBody>
      </p:sp>
      <p:sp>
        <p:nvSpPr>
          <p:cNvPr id="19" name="Marcador de posición de pie de página 1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27" name="Marcador de posición de número de diapositiva 2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181847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buClr>
                <a:schemeClr val="accent3">
                  <a:lumMod val="50000"/>
                </a:schemeClr>
              </a:buClr>
              <a:defRPr/>
            </a:lvl1pPr>
            <a:lvl2pPr>
              <a:buClr>
                <a:schemeClr val="accent1">
                  <a:lumMod val="50000"/>
                </a:schemeClr>
              </a:buClr>
              <a:defRPr/>
            </a:lvl2pPr>
            <a:lvl3pPr>
              <a:buClr>
                <a:schemeClr val="accent2">
                  <a:lumMod val="50000"/>
                </a:schemeClr>
              </a:buClr>
              <a:defRPr/>
            </a:lvl3pPr>
            <a:lvl4pPr>
              <a:buClr>
                <a:schemeClr val="accent3">
                  <a:lumMod val="50000"/>
                </a:schemeClr>
              </a:buClr>
              <a:defRPr/>
            </a:lvl4pPr>
            <a:lvl5pPr>
              <a:buClr>
                <a:schemeClr val="accent4">
                  <a:lumMod val="50000"/>
                </a:schemeClr>
              </a:buClr>
              <a:defRPr/>
            </a:lvl5pPr>
            <a:lvl6pPr>
              <a:buClr>
                <a:schemeClr val="accent5">
                  <a:lumMod val="50000"/>
                </a:schemeClr>
              </a:buClr>
              <a:defRPr/>
            </a:lvl6pPr>
            <a:lvl7pPr>
              <a:buClr>
                <a:schemeClr val="accent6">
                  <a:lumMod val="50000"/>
                </a:schemeClr>
              </a:buCl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5BA530-8692-4882-8260-B7E01B34CD73}" type="datetime1">
              <a:rPr lang="es-ES" noProof="0" smtClean="0"/>
              <a:t>22/07/2022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091261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7429500" y="914402"/>
            <a:ext cx="2743200" cy="5211763"/>
          </a:xfrm>
        </p:spPr>
        <p:txBody>
          <a:bodyPr vert="eaVert" rtlCol="0"/>
          <a:lstStyle>
            <a:lvl1pPr rtl="0">
              <a:defRPr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104900" y="914402"/>
            <a:ext cx="6121400" cy="5211763"/>
          </a:xfrm>
        </p:spPr>
        <p:txBody>
          <a:bodyPr vert="eaVert" rtlCol="0"/>
          <a:lstStyle>
            <a:lvl1pPr>
              <a:buClr>
                <a:schemeClr val="accent3">
                  <a:lumMod val="50000"/>
                </a:schemeClr>
              </a:buClr>
              <a:defRPr/>
            </a:lvl1pPr>
            <a:lvl2pPr>
              <a:buClr>
                <a:schemeClr val="accent1">
                  <a:lumMod val="50000"/>
                </a:schemeClr>
              </a:buClr>
              <a:defRPr/>
            </a:lvl2pPr>
            <a:lvl3pPr>
              <a:buClr>
                <a:schemeClr val="accent2">
                  <a:lumMod val="50000"/>
                </a:schemeClr>
              </a:buClr>
              <a:defRPr/>
            </a:lvl3pPr>
            <a:lvl4pPr>
              <a:buClr>
                <a:schemeClr val="accent3">
                  <a:lumMod val="50000"/>
                </a:schemeClr>
              </a:buClr>
              <a:defRPr/>
            </a:lvl4pPr>
            <a:lvl5pPr>
              <a:buClr>
                <a:schemeClr val="accent4">
                  <a:lumMod val="50000"/>
                </a:schemeClr>
              </a:buClr>
              <a:defRPr/>
            </a:lvl5pPr>
            <a:lvl6pPr>
              <a:buClr>
                <a:schemeClr val="accent5">
                  <a:lumMod val="50000"/>
                </a:schemeClr>
              </a:buClr>
              <a:defRPr/>
            </a:lvl6pPr>
            <a:lvl7pPr>
              <a:buClr>
                <a:schemeClr val="accent6">
                  <a:lumMod val="50000"/>
                </a:schemeClr>
              </a:buCl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B05B5E0-AE6F-4547-A685-85F977E7AC49}" type="datetime1">
              <a:rPr lang="es-ES" noProof="0" smtClean="0"/>
              <a:t>22/07/2022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06353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/>
              <a:t>Haga clic para modificar el estilo de título del patrón</a:t>
            </a:r>
            <a:endParaRPr kumimoji="0"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buClr>
                <a:schemeClr val="accent3">
                  <a:lumMod val="50000"/>
                </a:schemeClr>
              </a:buClr>
              <a:defRPr/>
            </a:lvl1pPr>
            <a:lvl2pPr>
              <a:buClr>
                <a:schemeClr val="accent1">
                  <a:lumMod val="50000"/>
                </a:schemeClr>
              </a:buClr>
              <a:defRPr/>
            </a:lvl2pPr>
            <a:lvl3pPr>
              <a:buClr>
                <a:schemeClr val="accent2">
                  <a:lumMod val="50000"/>
                </a:schemeClr>
              </a:buClr>
              <a:defRPr/>
            </a:lvl3pPr>
            <a:lvl4pPr>
              <a:buClr>
                <a:schemeClr val="accent3">
                  <a:lumMod val="50000"/>
                </a:schemeClr>
              </a:buClr>
              <a:defRPr/>
            </a:lvl4pPr>
            <a:lvl5pPr>
              <a:buClr>
                <a:schemeClr val="accent4">
                  <a:lumMod val="50000"/>
                </a:schemeClr>
              </a:buClr>
              <a:defRPr/>
            </a:lvl5pPr>
            <a:lvl6pPr>
              <a:buClr>
                <a:schemeClr val="accent5">
                  <a:lumMod val="50000"/>
                </a:schemeClr>
              </a:buClr>
              <a:defRPr/>
            </a:lvl6pPr>
            <a:lvl7pPr>
              <a:buClr>
                <a:schemeClr val="accent6">
                  <a:lumMod val="50000"/>
                </a:schemeClr>
              </a:buClr>
              <a:defRPr/>
            </a:lvl7pPr>
            <a:lvl8pPr marL="2011680" indent="0">
              <a:buNone/>
              <a:defRPr/>
            </a:lvl8pPr>
            <a:lvl9pPr>
              <a:defRPr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99DB53-72BA-45F9-B78B-C37C5DB02A2A}" type="datetime1">
              <a:rPr lang="es-ES" noProof="0" smtClean="0"/>
              <a:t>22/07/2022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2594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04900" y="1316736"/>
            <a:ext cx="9067800" cy="1362456"/>
          </a:xfrm>
          <a:ln>
            <a:noFill/>
          </a:ln>
        </p:spPr>
        <p:txBody>
          <a:bodyPr vert="horz" tIns="0" bIns="0" rtlCol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4800" b="1" cap="none" baseline="0" dirty="0">
                <a:ln w="635">
                  <a:noFill/>
                </a:ln>
                <a:solidFill>
                  <a:schemeClr val="tx2"/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  <a:endParaRPr kumimoji="0"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104900" y="2704664"/>
            <a:ext cx="9067800" cy="1509712"/>
          </a:xfrm>
        </p:spPr>
        <p:txBody>
          <a:bodyPr lIns="45720" rIns="45720" rtlCol="0" anchor="t"/>
          <a:lstStyle>
            <a:lvl1pPr marL="0" indent="0">
              <a:buNone/>
              <a:defRPr sz="22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28EEC0-D624-4A81-8132-CD8453FEC130}" type="datetime1">
              <a:rPr lang="es-ES" noProof="0" smtClean="0"/>
              <a:t>22/07/2022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45614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04900" y="704088"/>
            <a:ext cx="9067800" cy="1143000"/>
          </a:xfrm>
        </p:spPr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/>
              <a:t>Haga clic para modificar el estilo de título del patrón</a:t>
            </a:r>
            <a:endParaRPr kumimoji="0"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122546" y="1920085"/>
            <a:ext cx="4389120" cy="4434840"/>
          </a:xfrm>
        </p:spPr>
        <p:txBody>
          <a:bodyPr rtlCol="0"/>
          <a:lstStyle>
            <a:lvl1pPr>
              <a:buClr>
                <a:schemeClr val="accent3">
                  <a:lumMod val="50000"/>
                </a:schemeClr>
              </a:buClr>
              <a:defRPr sz="2400"/>
            </a:lvl1pPr>
            <a:lvl2pPr>
              <a:buClr>
                <a:schemeClr val="accent1">
                  <a:lumMod val="50000"/>
                </a:schemeClr>
              </a:buClr>
              <a:defRPr sz="2400"/>
            </a:lvl2pPr>
            <a:lvl3pPr>
              <a:buClr>
                <a:schemeClr val="accent2">
                  <a:lumMod val="50000"/>
                </a:schemeClr>
              </a:buClr>
              <a:defRPr sz="2000"/>
            </a:lvl3pPr>
            <a:lvl4pPr>
              <a:buClr>
                <a:schemeClr val="accent3">
                  <a:lumMod val="50000"/>
                </a:schemeClr>
              </a:buClr>
              <a:defRPr sz="1800"/>
            </a:lvl4pPr>
            <a:lvl5pPr>
              <a:buClr>
                <a:schemeClr val="accent4">
                  <a:lumMod val="50000"/>
                </a:schemeClr>
              </a:buClr>
              <a:defRPr sz="1800"/>
            </a:lvl5pPr>
            <a:lvl6pPr>
              <a:buClr>
                <a:schemeClr val="accent5">
                  <a:lumMod val="50000"/>
                </a:schemeClr>
              </a:buClr>
              <a:defRPr/>
            </a:lvl6pPr>
            <a:lvl7pPr>
              <a:buClr>
                <a:schemeClr val="accent6">
                  <a:lumMod val="50000"/>
                </a:schemeClr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5783580" y="1920085"/>
            <a:ext cx="4389120" cy="4434840"/>
          </a:xfrm>
        </p:spPr>
        <p:txBody>
          <a:bodyPr rtlCol="0"/>
          <a:lstStyle>
            <a:lvl1pPr>
              <a:buClr>
                <a:schemeClr val="accent3">
                  <a:lumMod val="50000"/>
                </a:schemeClr>
              </a:buClr>
              <a:defRPr sz="2400"/>
            </a:lvl1pPr>
            <a:lvl2pPr>
              <a:buClr>
                <a:schemeClr val="accent1">
                  <a:lumMod val="50000"/>
                </a:schemeClr>
              </a:buClr>
              <a:defRPr sz="2400"/>
            </a:lvl2pPr>
            <a:lvl3pPr>
              <a:buClr>
                <a:schemeClr val="accent2">
                  <a:lumMod val="50000"/>
                </a:schemeClr>
              </a:buClr>
              <a:defRPr sz="2000"/>
            </a:lvl3pPr>
            <a:lvl4pPr>
              <a:buClr>
                <a:schemeClr val="accent3">
                  <a:lumMod val="50000"/>
                </a:schemeClr>
              </a:buClr>
              <a:defRPr sz="1800"/>
            </a:lvl4pPr>
            <a:lvl5pPr>
              <a:buClr>
                <a:schemeClr val="accent4">
                  <a:lumMod val="50000"/>
                </a:schemeClr>
              </a:buClr>
              <a:defRPr sz="1800"/>
            </a:lvl5pPr>
            <a:lvl6pPr>
              <a:buClr>
                <a:schemeClr val="accent5">
                  <a:lumMod val="50000"/>
                </a:schemeClr>
              </a:buClr>
              <a:defRPr/>
            </a:lvl6pPr>
            <a:lvl7pPr>
              <a:buClr>
                <a:schemeClr val="accent6">
                  <a:lumMod val="50000"/>
                </a:schemeClr>
              </a:buCl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844B36-9498-4C71-AC97-B888CA83E8FA}" type="datetime1">
              <a:rPr lang="es-ES" noProof="0" smtClean="0"/>
              <a:t>22/07/2022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05495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4848" y="704088"/>
            <a:ext cx="9027852" cy="1143000"/>
          </a:xfrm>
        </p:spPr>
        <p:txBody>
          <a:bodyPr tIns="45720" rtlCol="0" anchor="b"/>
          <a:lstStyle>
            <a:lvl1pPr rtl="0">
              <a:defRPr/>
            </a:lvl1pPr>
          </a:lstStyle>
          <a:p>
            <a:pPr rtl="0"/>
            <a:r>
              <a:rPr lang="es-ES"/>
              <a:t>Haga clic para modificar el estilo de título del patrón</a:t>
            </a:r>
            <a:endParaRPr kumimoji="0"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144848" y="1855248"/>
            <a:ext cx="4389120" cy="659352"/>
          </a:xfrm>
        </p:spPr>
        <p:txBody>
          <a:bodyPr lIns="45720" tIns="0" rIns="45720" bIns="0" rtlCol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posición de contenido 4"/>
          <p:cNvSpPr>
            <a:spLocks noGrp="1"/>
          </p:cNvSpPr>
          <p:nvPr>
            <p:ph sz="quarter" idx="2"/>
          </p:nvPr>
        </p:nvSpPr>
        <p:spPr>
          <a:xfrm>
            <a:off x="1144848" y="2514600"/>
            <a:ext cx="4389120" cy="3845720"/>
          </a:xfrm>
        </p:spPr>
        <p:txBody>
          <a:bodyPr tIns="0" rtlCol="0"/>
          <a:lstStyle>
            <a:lvl1pPr>
              <a:buClr>
                <a:schemeClr val="accent3">
                  <a:lumMod val="50000"/>
                </a:schemeClr>
              </a:buClr>
              <a:defRPr sz="2200"/>
            </a:lvl1pPr>
            <a:lvl2pPr>
              <a:buClr>
                <a:schemeClr val="accent1">
                  <a:lumMod val="50000"/>
                </a:schemeClr>
              </a:buClr>
              <a:defRPr sz="2000"/>
            </a:lvl2pPr>
            <a:lvl3pPr>
              <a:buClr>
                <a:schemeClr val="accent2">
                  <a:lumMod val="50000"/>
                </a:schemeClr>
              </a:buClr>
              <a:defRPr sz="1800"/>
            </a:lvl3pPr>
            <a:lvl4pPr>
              <a:buClr>
                <a:schemeClr val="accent3">
                  <a:lumMod val="50000"/>
                </a:schemeClr>
              </a:buClr>
              <a:defRPr sz="1600"/>
            </a:lvl4pPr>
            <a:lvl5pPr>
              <a:buClr>
                <a:schemeClr val="accent4">
                  <a:lumMod val="50000"/>
                </a:schemeClr>
              </a:buClr>
              <a:defRPr sz="1600"/>
            </a:lvl5pPr>
            <a:lvl6pPr>
              <a:buClr>
                <a:schemeClr val="accent5">
                  <a:lumMod val="50000"/>
                </a:schemeClr>
              </a:buClr>
              <a:defRPr/>
            </a:lvl6pPr>
            <a:lvl7pPr>
              <a:buClr>
                <a:schemeClr val="accent6">
                  <a:lumMod val="50000"/>
                </a:schemeClr>
              </a:buCl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3"/>
          </p:nvPr>
        </p:nvSpPr>
        <p:spPr>
          <a:xfrm>
            <a:off x="5769260" y="1859758"/>
            <a:ext cx="4389120" cy="654843"/>
          </a:xfrm>
        </p:spPr>
        <p:txBody>
          <a:bodyPr lIns="45720" tIns="0" rIns="45720" bIns="0" rtlCol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5769260" y="2514600"/>
            <a:ext cx="4389120" cy="3845720"/>
          </a:xfrm>
        </p:spPr>
        <p:txBody>
          <a:bodyPr tIns="0" rtlCol="0"/>
          <a:lstStyle>
            <a:lvl1pPr>
              <a:buClr>
                <a:schemeClr val="accent3">
                  <a:lumMod val="50000"/>
                </a:schemeClr>
              </a:buClr>
              <a:defRPr sz="2200"/>
            </a:lvl1pPr>
            <a:lvl2pPr>
              <a:buClr>
                <a:schemeClr val="accent1">
                  <a:lumMod val="50000"/>
                </a:schemeClr>
              </a:buClr>
              <a:defRPr sz="2000"/>
            </a:lvl2pPr>
            <a:lvl3pPr>
              <a:buClr>
                <a:schemeClr val="accent2">
                  <a:lumMod val="50000"/>
                </a:schemeClr>
              </a:buClr>
              <a:defRPr sz="1800"/>
            </a:lvl3pPr>
            <a:lvl4pPr>
              <a:buClr>
                <a:schemeClr val="accent3">
                  <a:lumMod val="50000"/>
                </a:schemeClr>
              </a:buClr>
              <a:defRPr sz="1600"/>
            </a:lvl4pPr>
            <a:lvl5pPr>
              <a:buClr>
                <a:schemeClr val="accent4">
                  <a:lumMod val="50000"/>
                </a:schemeClr>
              </a:buClr>
              <a:defRPr sz="1600"/>
            </a:lvl5pPr>
            <a:lvl6pPr>
              <a:buClr>
                <a:schemeClr val="accent5">
                  <a:lumMod val="50000"/>
                </a:schemeClr>
              </a:buClr>
              <a:defRPr/>
            </a:lvl6pPr>
            <a:lvl7pPr>
              <a:buClr>
                <a:schemeClr val="accent6">
                  <a:lumMod val="50000"/>
                </a:schemeClr>
              </a:buCl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 noProof="0" dirty="0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21F9A5-4554-490D-97FD-9D8BF1644016}" type="datetime1">
              <a:rPr lang="es-ES" noProof="0" smtClean="0"/>
              <a:t>22/07/2022</a:t>
            </a:fld>
            <a:endParaRPr lang="es-ES" noProof="0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80433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04900" y="704088"/>
            <a:ext cx="9067800" cy="1143000"/>
          </a:xfrm>
        </p:spPr>
        <p:txBody>
          <a:bodyPr vert="horz" tIns="45720" bIns="0" rtlCol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839171-87C8-46A0-8A9C-4C99C0BEB946}" type="datetime1">
              <a:rPr lang="es-ES" noProof="0" smtClean="0"/>
              <a:t>22/07/2022</a:t>
            </a:fld>
            <a:endParaRPr lang="es-ES" noProof="0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72292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10D4FAA-DDF5-4195-A4EC-5222CEAFDE7E}" type="datetime1">
              <a:rPr lang="es-ES" noProof="0" smtClean="0"/>
              <a:t>22/07/2022</a:t>
            </a:fld>
            <a:endParaRPr lang="es-ES" noProof="0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14361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37420" y="514352"/>
            <a:ext cx="3657600" cy="1162050"/>
          </a:xfrm>
        </p:spPr>
        <p:txBody>
          <a:bodyPr lIns="0" rtlCol="0" anchor="b">
            <a:noAutofit/>
          </a:bodyPr>
          <a:lstStyle>
            <a:lvl1pPr algn="l" rtl="0">
              <a:spcBef>
                <a:spcPct val="0"/>
              </a:spcBef>
              <a:buNone/>
              <a:defRPr sz="24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1"/>
          </p:nvPr>
        </p:nvSpPr>
        <p:spPr>
          <a:xfrm>
            <a:off x="5084956" y="1676400"/>
            <a:ext cx="5087744" cy="4572000"/>
          </a:xfrm>
        </p:spPr>
        <p:txBody>
          <a:bodyPr tIns="0" rtlCol="0">
            <a:normAutofit/>
          </a:bodyPr>
          <a:lstStyle>
            <a:lvl1pPr>
              <a:buClr>
                <a:schemeClr val="accent3">
                  <a:lumMod val="50000"/>
                </a:schemeClr>
              </a:buClr>
              <a:defRPr sz="2400"/>
            </a:lvl1pPr>
            <a:lvl2pPr>
              <a:buClr>
                <a:schemeClr val="accent1">
                  <a:lumMod val="50000"/>
                </a:schemeClr>
              </a:buClr>
              <a:defRPr sz="2400"/>
            </a:lvl2pPr>
            <a:lvl3pPr>
              <a:buClr>
                <a:schemeClr val="accent2">
                  <a:lumMod val="50000"/>
                </a:schemeClr>
              </a:buClr>
              <a:defRPr sz="2000"/>
            </a:lvl3pPr>
            <a:lvl4pPr>
              <a:buClr>
                <a:schemeClr val="accent3">
                  <a:lumMod val="50000"/>
                </a:schemeClr>
              </a:buClr>
              <a:defRPr sz="1800"/>
            </a:lvl4pPr>
            <a:lvl5pPr>
              <a:buClr>
                <a:schemeClr val="accent4">
                  <a:lumMod val="50000"/>
                </a:schemeClr>
              </a:buClr>
              <a:defRPr sz="1600"/>
            </a:lvl5pPr>
            <a:lvl6pPr>
              <a:buClr>
                <a:schemeClr val="accent5">
                  <a:lumMod val="50000"/>
                </a:schemeClr>
              </a:buClr>
              <a:defRPr/>
            </a:lvl6pPr>
            <a:lvl7pPr>
              <a:buClr>
                <a:schemeClr val="accent6">
                  <a:lumMod val="50000"/>
                </a:schemeClr>
              </a:buCl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2"/>
          </p:nvPr>
        </p:nvSpPr>
        <p:spPr>
          <a:xfrm>
            <a:off x="1137420" y="1676400"/>
            <a:ext cx="3657600" cy="4572000"/>
          </a:xfrm>
        </p:spPr>
        <p:txBody>
          <a:bodyPr lIns="18288" rIns="18288" rtlCol="0">
            <a:normAutofit/>
          </a:bodyPr>
          <a:lstStyle>
            <a:lvl1pPr marL="0" indent="0" algn="l">
              <a:buNone/>
              <a:defRPr sz="18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A5845A-C35E-41AD-A333-BB3E9187C8C2}" type="datetime1">
              <a:rPr lang="es-ES" noProof="0" smtClean="0"/>
              <a:t>22/07/2022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01CF334-2D5C-4859-84A6-CA7E6E43FAEB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25088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25028" y="1176997"/>
            <a:ext cx="2950464" cy="1582621"/>
          </a:xfrm>
        </p:spPr>
        <p:txBody>
          <a:bodyPr vert="horz" lIns="45720" tIns="45720" rIns="45720" bIns="45720" rtlCol="0" anchor="b">
            <a:normAutofit/>
          </a:bodyPr>
          <a:lstStyle>
            <a:lvl1pPr algn="l" rtl="0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noProof="0" dirty="0"/>
          </a:p>
        </p:txBody>
      </p:sp>
      <p:sp>
        <p:nvSpPr>
          <p:cNvPr id="9" name="Rectángulo con una esquina recortada y redondeada 8"/>
          <p:cNvSpPr/>
          <p:nvPr/>
        </p:nvSpPr>
        <p:spPr>
          <a:xfrm rot="420000" flipV="1">
            <a:off x="4636119" y="1133467"/>
            <a:ext cx="6608172" cy="3878710"/>
          </a:xfrm>
          <a:prstGeom prst="snipRoundRect">
            <a:avLst>
              <a:gd name="adj1" fmla="val 0"/>
              <a:gd name="adj2" fmla="val 3646"/>
            </a:avLst>
          </a:prstGeom>
          <a:solidFill>
            <a:schemeClr val="tx2">
              <a:lumMod val="20000"/>
              <a:lumOff val="80000"/>
            </a:schemeClr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es-ES" sz="1800" noProof="0" dirty="0"/>
          </a:p>
        </p:txBody>
      </p:sp>
      <p:sp>
        <p:nvSpPr>
          <p:cNvPr id="3" name="Marcador de posición de imagen 2" descr="Marcador de posición vacío para agregar una imagen. Haga clic en el marcador de posición y seleccione la imagen que desee agregar"/>
          <p:cNvSpPr>
            <a:spLocks noGrp="1"/>
          </p:cNvSpPr>
          <p:nvPr>
            <p:ph type="pic" idx="1"/>
          </p:nvPr>
        </p:nvSpPr>
        <p:spPr>
          <a:xfrm rot="420000">
            <a:off x="5013414" y="1221883"/>
            <a:ext cx="5803699" cy="3706323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 rtlCol="0"/>
          <a:lstStyle>
            <a:lvl1pPr marL="0" indent="0">
              <a:buNone/>
              <a:defRPr sz="32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kumimoji="0" lang="es-ES" noProof="0" dirty="0"/>
          </a:p>
        </p:txBody>
      </p:sp>
      <p:sp>
        <p:nvSpPr>
          <p:cNvPr id="12" name="Triángulo rectángulo 11"/>
          <p:cNvSpPr/>
          <p:nvPr/>
        </p:nvSpPr>
        <p:spPr>
          <a:xfrm rot="420000" flipV="1">
            <a:off x="10672179" y="5359769"/>
            <a:ext cx="207264" cy="155448"/>
          </a:xfrm>
          <a:prstGeom prst="rtTriangle">
            <a:avLst/>
          </a:prstGeom>
          <a:solidFill>
            <a:schemeClr val="tx2">
              <a:lumMod val="20000"/>
              <a:lumOff val="80000"/>
            </a:schemeClr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eaLnBrk="1" latinLnBrk="0" hangingPunct="1"/>
            <a:endParaRPr kumimoji="0" lang="es-ES" sz="1800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125028" y="2828785"/>
            <a:ext cx="2946400" cy="2179320"/>
          </a:xfrm>
        </p:spPr>
        <p:txBody>
          <a:bodyPr lIns="64008" rIns="45720" bIns="45720" rtlCol="0" anchor="t">
            <a:normAutofit/>
          </a:bodyPr>
          <a:lstStyle>
            <a:lvl1pPr marL="0" indent="0" algn="l">
              <a:spcBef>
                <a:spcPts val="250"/>
              </a:spcBef>
              <a:buFontTx/>
              <a:buNone/>
              <a:defRPr sz="18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39209C2-0D01-4A7B-92A8-92883E527BC3}" type="datetime1">
              <a:rPr lang="es-ES" noProof="0" smtClean="0"/>
              <a:t>22/07/2022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769600" y="6356351"/>
            <a:ext cx="812800" cy="365125"/>
          </a:xfrm>
        </p:spPr>
        <p:txBody>
          <a:bodyPr rtlCol="0"/>
          <a:lstStyle/>
          <a:p>
            <a:pPr rtl="0"/>
            <a:fld id="{401CF334-2D5C-4859-84A6-CA7E6E43FAEB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11" name="Forma libre 10"/>
          <p:cNvSpPr>
            <a:spLocks/>
          </p:cNvSpPr>
          <p:nvPr/>
        </p:nvSpPr>
        <p:spPr bwMode="auto">
          <a:xfrm flipV="1">
            <a:off x="5842000" y="6219826"/>
            <a:ext cx="63500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t" compatLnSpc="1"/>
          <a:lstStyle/>
          <a:p>
            <a:pPr marL="0" algn="l" rtl="0" eaLnBrk="1" latinLnBrk="0" hangingPunct="1"/>
            <a:endParaRPr kumimoji="0" lang="es-ES" sz="1800" noProof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7075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posición de título 8"/>
          <p:cNvSpPr>
            <a:spLocks noGrp="1"/>
          </p:cNvSpPr>
          <p:nvPr>
            <p:ph type="title"/>
          </p:nvPr>
        </p:nvSpPr>
        <p:spPr>
          <a:xfrm>
            <a:off x="1104900" y="704088"/>
            <a:ext cx="9067800" cy="1143000"/>
          </a:xfrm>
          <a:prstGeom prst="rect">
            <a:avLst/>
          </a:prstGeom>
        </p:spPr>
        <p:txBody>
          <a:bodyPr vert="horz" lIns="0" rIns="0" bIns="0" rtlCol="0" anchor="b">
            <a:normAutofit/>
          </a:bodyPr>
          <a:lstStyle/>
          <a:p>
            <a:pPr rtl="0"/>
            <a:r>
              <a:rPr lang="es-ES" dirty="0"/>
              <a:t>Haga clic para modificar el estilo de título del patrón</a:t>
            </a:r>
            <a:endParaRPr kumimoji="0" lang="es-ES" noProof="0" dirty="0"/>
          </a:p>
        </p:txBody>
      </p:sp>
      <p:sp>
        <p:nvSpPr>
          <p:cNvPr id="30" name="Marcador de posición de texto 29"/>
          <p:cNvSpPr>
            <a:spLocks noGrp="1"/>
          </p:cNvSpPr>
          <p:nvPr>
            <p:ph type="body" idx="1"/>
          </p:nvPr>
        </p:nvSpPr>
        <p:spPr>
          <a:xfrm>
            <a:off x="1104900" y="1935480"/>
            <a:ext cx="9067800" cy="438912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s-ES" dirty="0"/>
              <a:t>Editar el estilo de texto del patrón</a:t>
            </a:r>
          </a:p>
          <a:p>
            <a:pPr lvl="1" rtl="0" eaLnBrk="1" latinLnBrk="0" hangingPunct="1"/>
            <a:r>
              <a:rPr lang="es-ES" noProof="0" dirty="0"/>
              <a:t>Segundo nivel</a:t>
            </a:r>
          </a:p>
          <a:p>
            <a:pPr lvl="2" rtl="0" eaLnBrk="1" latinLnBrk="0" hangingPunct="1"/>
            <a:r>
              <a:rPr lang="es-ES" noProof="0" dirty="0"/>
              <a:t>Tercer nivel</a:t>
            </a:r>
          </a:p>
          <a:p>
            <a:pPr lvl="3" rtl="0" eaLnBrk="1" latinLnBrk="0" hangingPunct="1"/>
            <a:r>
              <a:rPr lang="es-ES" noProof="0" dirty="0"/>
              <a:t>Cuarto nivel</a:t>
            </a:r>
          </a:p>
          <a:p>
            <a:pPr lvl="4" rtl="0" eaLnBrk="1" latinLnBrk="0" hangingPunct="1"/>
            <a:r>
              <a:rPr lang="es-ES" noProof="0" dirty="0"/>
              <a:t>Quinto nivel</a:t>
            </a:r>
          </a:p>
        </p:txBody>
      </p:sp>
      <p:sp>
        <p:nvSpPr>
          <p:cNvPr id="10" name="Marcador de posición de fecha 9"/>
          <p:cNvSpPr>
            <a:spLocks noGrp="1"/>
          </p:cNvSpPr>
          <p:nvPr>
            <p:ph type="dt" sz="half" idx="2"/>
          </p:nvPr>
        </p:nvSpPr>
        <p:spPr>
          <a:xfrm>
            <a:off x="1104900" y="6356351"/>
            <a:ext cx="23495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 eaLnBrk="1" latinLnBrk="0" hangingPunct="1">
              <a:defRPr kumimoji="0" sz="11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pPr rtl="0"/>
            <a:fld id="{DBB6F8E9-10E6-4112-BC6D-23BFC318781D}" type="datetime1">
              <a:rPr lang="es-ES" noProof="0" smtClean="0"/>
              <a:t>22/07/2022</a:t>
            </a:fld>
            <a:endParaRPr lang="es-ES" noProof="0" dirty="0"/>
          </a:p>
        </p:txBody>
      </p:sp>
      <p:sp>
        <p:nvSpPr>
          <p:cNvPr id="22" name="Marcador de posición de pie de página 21"/>
          <p:cNvSpPr>
            <a:spLocks noGrp="1"/>
          </p:cNvSpPr>
          <p:nvPr>
            <p:ph type="ftr" sz="quarter" idx="3"/>
          </p:nvPr>
        </p:nvSpPr>
        <p:spPr>
          <a:xfrm>
            <a:off x="3556000" y="6356351"/>
            <a:ext cx="44704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 eaLnBrk="1" latinLnBrk="0" hangingPunct="1">
              <a:defRPr kumimoji="0" sz="11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18" name="Marcador de posición de número de diapositiva 17"/>
          <p:cNvSpPr>
            <a:spLocks noGrp="1"/>
          </p:cNvSpPr>
          <p:nvPr>
            <p:ph type="sldNum" sz="quarter" idx="4"/>
          </p:nvPr>
        </p:nvSpPr>
        <p:spPr>
          <a:xfrm>
            <a:off x="10566400" y="6356351"/>
            <a:ext cx="10160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 eaLnBrk="1" latinLnBrk="0" hangingPunct="1">
              <a:defRPr kumimoji="0" sz="11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pPr rtl="0"/>
            <a:fld id="{401CF334-2D5C-4859-84A6-CA7E6E43FAEB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467619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4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>
            <a:lumMod val="50000"/>
          </a:schemeClr>
        </a:buClr>
        <a:buSzPct val="9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>
            <a:lumMod val="5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>
            <a:lumMod val="50000"/>
          </a:schemeClr>
        </a:buClr>
        <a:buSzPct val="7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>
            <a:lumMod val="50000"/>
          </a:schemeClr>
        </a:buClr>
        <a:buSzPct val="65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>
            <a:lumMod val="50000"/>
          </a:schemeClr>
        </a:buClr>
        <a:buSzPct val="65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>
            <a:lumMod val="50000"/>
          </a:schemeClr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>
            <a:lumMod val="50000"/>
          </a:schemeClr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3912" userDrawn="1">
          <p15:clr>
            <a:srgbClr val="F26B43"/>
          </p15:clr>
        </p15:guide>
        <p15:guide id="1" pos="6408" userDrawn="1">
          <p15:clr>
            <a:srgbClr val="F26B43"/>
          </p15:clr>
        </p15:guide>
        <p15:guide id="2" pos="696" userDrawn="1">
          <p15:clr>
            <a:srgbClr val="F26B43"/>
          </p15:clr>
        </p15:guide>
        <p15:guide id="3" orient="horz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gif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1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715264" y="0"/>
            <a:ext cx="10468864" cy="1828800"/>
          </a:xfrm>
        </p:spPr>
        <p:txBody>
          <a:bodyPr rtlCol="0"/>
          <a:lstStyle/>
          <a:p>
            <a:pPr algn="ctr" rtl="0"/>
            <a:r>
              <a:rPr lang="es-ES" b="0" dirty="0">
                <a:latin typeface="Candy Beans" panose="02000500000000000000" pitchFamily="2" charset="0"/>
              </a:rPr>
              <a:t>Help Al remember the places he was at and the things he saw…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s-ES" dirty="0">
                <a:solidFill>
                  <a:srgbClr val="FF0000"/>
                </a:solidFill>
                <a:latin typeface="H&amp;B Sketch Demo" panose="02000500000000000000" pitchFamily="2" charset="0"/>
              </a:rPr>
              <a:t>Write as many words as you can!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51689">
            <a:off x="1354294" y="3998814"/>
            <a:ext cx="2426862" cy="24268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4792" b="94922" l="33748" r="63031"/>
                    </a14:imgEffect>
                  </a14:imgLayer>
                </a14:imgProps>
              </a:ext>
            </a:extLst>
          </a:blip>
          <a:srcRect l="34100" t="44151" r="36742" b="5087"/>
          <a:stretch/>
        </p:blipFill>
        <p:spPr>
          <a:xfrm>
            <a:off x="9642711" y="1136650"/>
            <a:ext cx="1541417" cy="1933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071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R" sz="7200" dirty="0" err="1">
                <a:solidFill>
                  <a:srgbClr val="7030A0"/>
                </a:solidFill>
                <a:latin typeface="H&amp;B Sketch Demo" panose="02000500000000000000" pitchFamily="2" charset="0"/>
              </a:rPr>
              <a:t>Questions</a:t>
            </a:r>
            <a:endParaRPr lang="en-US" sz="7200" dirty="0">
              <a:solidFill>
                <a:srgbClr val="7030A0"/>
              </a:solidFill>
              <a:latin typeface="H&amp;B Sketch Demo" panose="02000500000000000000" pitchFamily="2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122546" y="1920085"/>
            <a:ext cx="9210174" cy="4434840"/>
          </a:xfrm>
        </p:spPr>
        <p:txBody>
          <a:bodyPr>
            <a:normAutofit/>
          </a:bodyPr>
          <a:lstStyle/>
          <a:p>
            <a:pPr lvl="0"/>
            <a:r>
              <a:rPr lang="en-US" sz="4000" dirty="0"/>
              <a:t>Have you seen a person littering?</a:t>
            </a:r>
          </a:p>
          <a:p>
            <a:pPr lvl="0"/>
            <a:r>
              <a:rPr lang="en-US" sz="4000" dirty="0"/>
              <a:t>Have you seen a clean beach or river?</a:t>
            </a:r>
          </a:p>
          <a:p>
            <a:pPr lvl="0"/>
            <a:r>
              <a:rPr lang="en-US" sz="4000" dirty="0"/>
              <a:t>Have you seen a dirty beach or river?</a:t>
            </a:r>
          </a:p>
          <a:p>
            <a:pPr lvl="0"/>
            <a:r>
              <a:rPr lang="en-US" sz="4000" dirty="0"/>
              <a:t>Do you like clean parks?</a:t>
            </a:r>
          </a:p>
          <a:p>
            <a:pPr lvl="0"/>
            <a:r>
              <a:rPr lang="en-US" sz="4000" dirty="0"/>
              <a:t>Is your community clean?</a:t>
            </a:r>
          </a:p>
        </p:txBody>
      </p:sp>
    </p:spTree>
    <p:extLst>
      <p:ext uri="{BB962C8B-B14F-4D97-AF65-F5344CB8AC3E}">
        <p14:creationId xmlns:p14="http://schemas.microsoft.com/office/powerpoint/2010/main" val="3814469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513" y="310156"/>
            <a:ext cx="4765911" cy="31772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980" y="3009757"/>
            <a:ext cx="5229225" cy="34861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4792" b="94922" l="33748" r="63031"/>
                    </a14:imgEffect>
                  </a14:imgLayer>
                </a14:imgProps>
              </a:ext>
            </a:extLst>
          </a:blip>
          <a:srcRect l="34100" t="44151" r="36742" b="5087"/>
          <a:stretch/>
        </p:blipFill>
        <p:spPr>
          <a:xfrm rot="2148700">
            <a:off x="3213463" y="310156"/>
            <a:ext cx="1182969" cy="148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012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852" y="408349"/>
            <a:ext cx="4285488" cy="27589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0610" y="3167308"/>
            <a:ext cx="5011150" cy="33380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190500"/>
            <a:ext cx="2686050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063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377" y="508604"/>
            <a:ext cx="7622132" cy="50071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0500" y="4038600"/>
            <a:ext cx="2686050" cy="268605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4792" b="94922" l="33748" r="63031"/>
                    </a14:imgEffect>
                  </a14:imgLayer>
                </a14:imgProps>
              </a:ext>
            </a:extLst>
          </a:blip>
          <a:srcRect l="34100" t="44151" r="36742" b="5087"/>
          <a:stretch/>
        </p:blipFill>
        <p:spPr>
          <a:xfrm rot="19382798">
            <a:off x="7152547" y="3610792"/>
            <a:ext cx="828859" cy="103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821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1" y="863600"/>
            <a:ext cx="8715021" cy="4902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4792" b="94922" l="33748" r="63031"/>
                    </a14:imgEffect>
                  </a14:imgLayer>
                </a14:imgProps>
              </a:ext>
            </a:extLst>
          </a:blip>
          <a:srcRect l="34100" t="44151" r="36742" b="5087"/>
          <a:stretch/>
        </p:blipFill>
        <p:spPr>
          <a:xfrm rot="20186107">
            <a:off x="6113417" y="4890952"/>
            <a:ext cx="600891" cy="753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029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6914" y="1060473"/>
            <a:ext cx="7825854" cy="44020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4792" b="94922" l="33748" r="63031"/>
                    </a14:imgEffect>
                  </a14:imgLayer>
                </a14:imgProps>
              </a:ext>
            </a:extLst>
          </a:blip>
          <a:srcRect l="34100" t="44151" r="36742" b="5087"/>
          <a:stretch/>
        </p:blipFill>
        <p:spPr>
          <a:xfrm rot="1948400">
            <a:off x="7276012" y="3950426"/>
            <a:ext cx="836022" cy="104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634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079" y="244167"/>
            <a:ext cx="5463085" cy="3622025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243" y="3312175"/>
            <a:ext cx="5062842" cy="3375228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4792" b="94922" l="33748" r="63031"/>
                    </a14:imgEffect>
                  </a14:imgLayer>
                </a14:imgProps>
              </a:ext>
            </a:extLst>
          </a:blip>
          <a:srcRect l="34100" t="44151" r="36742" b="5087"/>
          <a:stretch/>
        </p:blipFill>
        <p:spPr>
          <a:xfrm rot="18950835">
            <a:off x="8712926" y="4847084"/>
            <a:ext cx="470263" cy="589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33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242" y="1091820"/>
            <a:ext cx="8114214" cy="44628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4792" b="94922" l="33748" r="63031"/>
                    </a14:imgEffect>
                  </a14:imgLayer>
                </a14:imgProps>
              </a:ext>
            </a:extLst>
          </a:blip>
          <a:srcRect l="34100" t="44151" r="36742" b="5087"/>
          <a:stretch/>
        </p:blipFill>
        <p:spPr>
          <a:xfrm rot="2209463">
            <a:off x="7667896" y="4198619"/>
            <a:ext cx="444137" cy="55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732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614" y="1842733"/>
            <a:ext cx="8288739" cy="4662416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480" y="190500"/>
            <a:ext cx="1225006" cy="1482257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4792" b="94922" l="33748" r="63031"/>
                    </a14:imgEffect>
                  </a14:imgLayer>
                </a14:imgProps>
              </a:ext>
            </a:extLst>
          </a:blip>
          <a:srcRect l="34100" t="44151" r="36742" b="5087"/>
          <a:stretch/>
        </p:blipFill>
        <p:spPr>
          <a:xfrm rot="18786106">
            <a:off x="3853543" y="5674722"/>
            <a:ext cx="509451" cy="63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07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iapositiva de diseño espectacular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2159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28575" h="4127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tx2">
              <a:lumMod val="20000"/>
              <a:lumOff val="80000"/>
            </a:schemeClr>
          </a:solidFill>
        </a:ln>
      </a:spPr>
      <a:bodyPr wrap="square" rtlCol="0" anchor="ctr" anchorCtr="1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6308474_TF03460632.potx" id="{011D06BD-1811-401C-94E0-BC0B9CE8E3A0}" vid="{EA80F9FF-8D14-4DEB-89C9-84BCF68ED9B1}"/>
    </a:ext>
  </a:extLst>
</a:theme>
</file>

<file path=ppt/theme/theme2.xml><?xml version="1.0" encoding="utf-8"?>
<a:theme xmlns:a="http://schemas.openxmlformats.org/drawingml/2006/main" name="Tema de Offic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2159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28575" h="41275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18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2159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28575" h="41275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Diapositivas de diseño espectaculares</Template>
  <TotalTime>363</TotalTime>
  <Words>63</Words>
  <Application>Microsoft Office PowerPoint</Application>
  <PresentationFormat>Panorámica</PresentationFormat>
  <Paragraphs>12</Paragraphs>
  <Slides>10</Slides>
  <Notes>4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1" baseType="lpstr">
      <vt:lpstr>Diapositiva de diseño espectacular</vt:lpstr>
      <vt:lpstr>Help Al remember the places he was at and the things he saw…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Questions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can you see?</dc:title>
  <dc:creator>Libi</dc:creator>
  <cp:lastModifiedBy>Sandra Maria Araya Acuna</cp:lastModifiedBy>
  <cp:revision>21</cp:revision>
  <dcterms:created xsi:type="dcterms:W3CDTF">2022-01-11T21:59:25Z</dcterms:created>
  <dcterms:modified xsi:type="dcterms:W3CDTF">2022-07-22T20:23:55Z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